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296"/>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274" r:id="rId124"/>
    <p:sldId id="275" r:id="rId125"/>
    <p:sldId id="276" r:id="rId126"/>
    <p:sldId id="277" r:id="rId127"/>
    <p:sldId id="278" r:id="rId128"/>
    <p:sldId id="279" r:id="rId129"/>
    <p:sldId id="280" r:id="rId130"/>
    <p:sldId id="28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45" r:id="rId286"/>
    <p:sldId id="546" r:id="rId287"/>
    <p:sldId id="547" r:id="rId288"/>
    <p:sldId id="258" r:id="rId289"/>
    <p:sldId id="259" r:id="rId290"/>
    <p:sldId id="260" r:id="rId291"/>
    <p:sldId id="261" r:id="rId292"/>
    <p:sldId id="262" r:id="rId293"/>
    <p:sldId id="263" r:id="rId294"/>
    <p:sldId id="264" r:id="rId2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43"/>
    <p:restoredTop sz="50000" autoAdjust="0"/>
  </p:normalViewPr>
  <p:slideViewPr>
    <p:cSldViewPr snapToGrid="0" snapToObjects="1">
      <p:cViewPr>
        <p:scale>
          <a:sx n="85" d="100"/>
          <a:sy n="85" d="100"/>
        </p:scale>
        <p:origin x="1904" y="-4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notesMaster" Target="notesMasters/notes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presProps" Target="presProps.xml"/><Relationship Id="rId298" Type="http://schemas.openxmlformats.org/officeDocument/2006/relationships/viewProps" Target="viewProps.xml"/><Relationship Id="rId299" Type="http://schemas.openxmlformats.org/officeDocument/2006/relationships/theme" Target="theme/theme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199</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252</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253</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279</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a:t>
            </a:r>
            <a:r>
              <a:rPr lang="vi-VN" dirty="0" smtClean="0"/>
              <a:t>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a:t>
            </a:r>
            <a:r>
              <a:rPr lang="en-US" baseline="0" dirty="0" smtClean="0"/>
              <a:t>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a:t>
            </a:r>
            <a:r>
              <a:rPr lang="vi-VN" dirty="0" smtClean="0"/>
              <a:t>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smtClean="0"/>
              <a:t>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a:t>
            </a:r>
            <a:r>
              <a:rPr lang="vi-VN" baseline="0" dirty="0" smtClean="0"/>
              <a:t>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a:t>
            </a:r>
            <a:r>
              <a:rPr lang="en-US" baseline="0" dirty="0" smtClean="0"/>
              <a:t>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a:t>
            </a:r>
            <a:r>
              <a:rPr lang="vi-VN" dirty="0" smtClean="0"/>
              <a:t>Polyline </a:t>
            </a:r>
            <a:r>
              <a:rPr lang="vi-VN" dirty="0" smtClean="0"/>
              <a:t>: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a:t>
            </a:r>
            <a:r>
              <a:rPr lang="en-US" baseline="0" dirty="0" smtClean="0"/>
              <a:t>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61.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62.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6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6.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4.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NUL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9.xml"/><Relationship Id="rId3" Type="http://schemas.openxmlformats.org/officeDocument/2006/relationships/image" Target="../media/image36.png"/></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100.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10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9.xml"/></Relationships>
</file>

<file path=ppt/slides/_rels/slide174.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110.xml"/></Relationships>
</file>

<file path=ppt/slides/_rels/slide17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111.xml"/></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112.xml"/></Relationships>
</file>

<file path=ppt/slides/_rels/slide17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8.xml"/><Relationship Id="rId3" Type="http://schemas.openxmlformats.org/officeDocument/2006/relationships/image" Target="../media/image4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2.xml"/><Relationship Id="rId3" Type="http://schemas.openxmlformats.org/officeDocument/2006/relationships/image" Target="../media/image5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7.xml"/><Relationship Id="rId3" Type="http://schemas.openxmlformats.org/officeDocument/2006/relationships/image" Target="../media/image5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8.xml"/><Relationship Id="rId3" Type="http://schemas.openxmlformats.org/officeDocument/2006/relationships/image" Target="../media/image5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9.xml"/><Relationship Id="rId3" Type="http://schemas.openxmlformats.org/officeDocument/2006/relationships/image" Target="../media/image5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5.xml"/><Relationship Id="rId3" Type="http://schemas.openxmlformats.org/officeDocument/2006/relationships/image" Target="../media/image54.jpeg"/></Relationships>
</file>

<file path=ppt/slides/_rels/slide21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46.xml"/></Relationships>
</file>

<file path=ppt/slides/_rels/slide212.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1.xml"/></Relationships>
</file>

<file path=ppt/slides/_rels/slide217.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2.xml"/></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 Id="rId3" Type="http://schemas.openxmlformats.org/officeDocument/2006/relationships/image" Target="../media/image65.jpeg"/></Relationships>
</file>

<file path=ppt/slides/_rels/slide24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 Id="rId3" Type="http://schemas.openxmlformats.org/officeDocument/2006/relationships/image" Target="../media/image4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0.xml"/><Relationship Id="rId3" Type="http://schemas.openxmlformats.org/officeDocument/2006/relationships/image" Target="../media/image4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1.xml"/><Relationship Id="rId3" Type="http://schemas.openxmlformats.org/officeDocument/2006/relationships/image" Target="../media/image4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2.xml"/><Relationship Id="rId3" Type="http://schemas.openxmlformats.org/officeDocument/2006/relationships/image" Target="../media/image46.png"/></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6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65.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66.xml"/></Relationships>
</file>

<file path=ppt/slides/_rels/slide25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7.xml"/></Relationships>
</file>

<file path=ppt/slides/_rels/slide25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8.xml"/></Relationships>
</file>

<file path=ppt/slides/_rels/slide25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1.xml"/><Relationship Id="rId3" Type="http://schemas.openxmlformats.org/officeDocument/2006/relationships/image" Target="../media/image7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2.xml"/><Relationship Id="rId3" Type="http://schemas.openxmlformats.org/officeDocument/2006/relationships/image" Target="../media/image73.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73.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4.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17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6.xml"/></Relationships>
</file>

<file path=ppt/slides/_rels/slide26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17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 Id="rId3" Type="http://schemas.openxmlformats.org/officeDocument/2006/relationships/image" Target="../media/image77.jpe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 Id="rId3"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 Id="rId3" Type="http://schemas.openxmlformats.org/officeDocument/2006/relationships/image" Target="../media/image8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 Id="rId3" Type="http://schemas.openxmlformats.org/officeDocument/2006/relationships/image" Target="../media/image8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image" Target="../media/image8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 Id="rId3" Type="http://schemas.openxmlformats.org/officeDocument/2006/relationships/image" Target="../media/image8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 Id="rId3" Type="http://schemas.openxmlformats.org/officeDocument/2006/relationships/image" Target="../media/image82.jpe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[27,55,6]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397865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368238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524311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25817037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108699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9608948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2758274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447634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8504608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40699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26549805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6395816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10071852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745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7769468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327620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511461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2">
                    <a:lumMod val="50000"/>
                  </a:schemeClr>
                </a:solidFill>
                <a:effectLst/>
                <a:uLnTx/>
                <a:uFillTx/>
              </a:rPr>
              <a:t>BUSES ROUTE INFORMATION</a:t>
            </a:r>
            <a:endParaRPr kumimoji="0" lang="en-US" sz="3200" b="0" i="0" u="none" strike="noStrike" kern="0" cap="none" spc="0" normalizeH="0" baseline="0" noProof="0" dirty="0">
              <a:ln>
                <a:noFill/>
              </a:ln>
              <a:solidFill>
                <a:schemeClr val="bg2">
                  <a:lumMod val="50000"/>
                </a:schemeClr>
              </a:solidFill>
              <a:effectLst/>
              <a:uLnTx/>
              <a:uFillTx/>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a:t>Scenario</a:t>
            </a:r>
            <a:endParaRPr dirty="0"/>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315890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15067510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135</a:t>
            </a:fld>
            <a:endParaRPr lang="en-US"/>
          </a:p>
        </p:txBody>
      </p:sp>
    </p:spTree>
    <p:extLst>
      <p:ext uri="{BB962C8B-B14F-4D97-AF65-F5344CB8AC3E}">
        <p14:creationId xmlns:p14="http://schemas.microsoft.com/office/powerpoint/2010/main" val="33314054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136</a:t>
            </a:fld>
            <a:endParaRPr lang="en-US" dirty="0"/>
          </a:p>
        </p:txBody>
      </p:sp>
    </p:spTree>
    <p:extLst>
      <p:ext uri="{BB962C8B-B14F-4D97-AF65-F5344CB8AC3E}">
        <p14:creationId xmlns:p14="http://schemas.microsoft.com/office/powerpoint/2010/main" val="20463809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137</a:t>
            </a:fld>
            <a:endParaRPr lang="en-US"/>
          </a:p>
        </p:txBody>
      </p:sp>
    </p:spTree>
    <p:extLst>
      <p:ext uri="{BB962C8B-B14F-4D97-AF65-F5344CB8AC3E}">
        <p14:creationId xmlns:p14="http://schemas.microsoft.com/office/powerpoint/2010/main" val="16410551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139</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a:p>
        </p:txBody>
      </p:sp>
    </p:spTree>
    <p:extLst>
      <p:ext uri="{BB962C8B-B14F-4D97-AF65-F5344CB8AC3E}">
        <p14:creationId xmlns:p14="http://schemas.microsoft.com/office/powerpoint/2010/main" val="2536562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dirty="0" smtClean="0">
                <a:cs typeface="Times New Roman" pitchFamily="18" charset="0"/>
              </a:rPr>
              <a:t>JSON</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itchFamily="18" charset="0"/>
              </a:rPr>
              <a:t>Represent a single leg of </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the journey </a:t>
            </a:r>
            <a:r>
              <a:rPr kumimoji="0" lang="en-US" sz="2000" b="0" i="0" u="none" strike="noStrike" kern="0" cap="none" spc="0" normalizeH="0" baseline="0" noProof="0" dirty="0">
                <a:ln>
                  <a:noFill/>
                </a:ln>
                <a:solidFill>
                  <a:sysClr val="windowText" lastClr="000000"/>
                </a:solidFill>
                <a:effectLst/>
                <a:uLnTx/>
                <a:uFillTx/>
                <a:latin typeface="Cambria" pitchFamily="18" charset="0"/>
              </a:rPr>
              <a:t>from the origin to the destination in the calculated route</a:t>
            </a: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7430628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7977217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646942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949011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50471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4846499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5943236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Leg</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003606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itchFamily="18" charset="0"/>
              </a:rPr>
              <a:t>Step: denoting </a:t>
            </a:r>
            <a:r>
              <a:rPr kumimoji="0" lang="en-US" sz="2000" b="0" i="0" u="none" strike="noStrike" kern="0" cap="none" spc="0" normalizeH="0" baseline="0" noProof="0" dirty="0">
                <a:ln>
                  <a:noFill/>
                </a:ln>
                <a:solidFill>
                  <a:sysClr val="windowText" lastClr="000000"/>
                </a:solidFill>
                <a:effectLst/>
                <a:uLnTx/>
                <a:uFillTx/>
                <a:latin typeface="Cambria" pitchFamily="18" charset="0"/>
              </a:rPr>
              <a:t>information about each separate step of the leg of the journey.</a:t>
            </a:r>
            <a:endParaRPr kumimoji="0" lang="en-US" sz="20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153</a:t>
            </a:fld>
            <a:endParaRPr lang="en-US"/>
          </a:p>
        </p:txBody>
      </p:sp>
    </p:spTree>
    <p:extLst>
      <p:ext uri="{BB962C8B-B14F-4D97-AF65-F5344CB8AC3E}">
        <p14:creationId xmlns:p14="http://schemas.microsoft.com/office/powerpoint/2010/main" val="2823113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a:ea typeface="Cambria"/>
                <a:cs typeface="Cambria"/>
                <a:sym typeface="Cambria"/>
              </a:rPr>
              <a:t>Step</a:t>
            </a:r>
            <a:endParaRPr lang="en-US" dirty="0">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3607194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417676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800848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5441305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1415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29299325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a:ea typeface="Cambria"/>
                <a:cs typeface="Cambria"/>
                <a:sym typeface="Cambria"/>
              </a:rPr>
              <a:t>Step</a:t>
            </a:r>
            <a:endParaRPr lang="en-US"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3277120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lstStyle>
            <a:lvl1pPr>
              <a:defRPr sz="3600">
                <a:latin typeface="Cambria"/>
                <a:ea typeface="Cambria"/>
                <a:cs typeface="Cambria"/>
                <a:sym typeface="Cambria"/>
              </a:defRPr>
            </a:lvl1pPr>
          </a:lstStyle>
          <a:p>
            <a:pPr algn="ctr"/>
            <a:r>
              <a:rPr lang="en-US" dirty="0" smtClean="0"/>
              <a:t>Class Diagram</a:t>
            </a:r>
            <a:endParaRPr dirty="0"/>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163</a:t>
            </a:fld>
            <a:endParaRPr lang="en-US"/>
          </a:p>
        </p:txBody>
      </p:sp>
    </p:spTree>
    <p:extLst>
      <p:ext uri="{BB962C8B-B14F-4D97-AF65-F5344CB8AC3E}">
        <p14:creationId xmlns:p14="http://schemas.microsoft.com/office/powerpoint/2010/main" val="35485521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164</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166</a:t>
            </a:fld>
            <a:endParaRPr lang="en-US"/>
          </a:p>
        </p:txBody>
      </p:sp>
    </p:spTree>
    <p:extLst>
      <p:ext uri="{BB962C8B-B14F-4D97-AF65-F5344CB8AC3E}">
        <p14:creationId xmlns:p14="http://schemas.microsoft.com/office/powerpoint/2010/main" val="11750345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167</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177</a:t>
            </a:fld>
            <a:endParaRPr lang="en"/>
          </a:p>
        </p:txBody>
      </p:sp>
    </p:spTree>
    <p:extLst>
      <p:ext uri="{BB962C8B-B14F-4D97-AF65-F5344CB8AC3E}">
        <p14:creationId xmlns:p14="http://schemas.microsoft.com/office/powerpoint/2010/main" val="3782632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6688472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179</a:t>
            </a:fld>
            <a:endParaRPr lang="en-US"/>
          </a:p>
        </p:txBody>
      </p:sp>
    </p:spTree>
    <p:extLst>
      <p:ext uri="{BB962C8B-B14F-4D97-AF65-F5344CB8AC3E}">
        <p14:creationId xmlns:p14="http://schemas.microsoft.com/office/powerpoint/2010/main" val="1518611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957177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2921582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3898533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9327758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887570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337215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0063863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591911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87925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293978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Route</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RouteType</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RouteNo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RouteName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8479630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242769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35361390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1670644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7328170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33270537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40201773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14657923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766873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164319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776799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11522541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2271688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8822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41270084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751108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20751996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330409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8138880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333446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221</a:t>
            </a:fld>
            <a:endParaRPr lang="en-US"/>
          </a:p>
        </p:txBody>
      </p:sp>
    </p:spTree>
    <p:extLst>
      <p:ext uri="{BB962C8B-B14F-4D97-AF65-F5344CB8AC3E}">
        <p14:creationId xmlns:p14="http://schemas.microsoft.com/office/powerpoint/2010/main" val="31465921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222</a:t>
            </a:fld>
            <a:endParaRPr lang="en-US"/>
          </a:p>
        </p:txBody>
      </p:sp>
    </p:spTree>
    <p:extLst>
      <p:ext uri="{BB962C8B-B14F-4D97-AF65-F5344CB8AC3E}">
        <p14:creationId xmlns:p14="http://schemas.microsoft.com/office/powerpoint/2010/main" val="428490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3963246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17759091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19275017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2249151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253703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10479440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424115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83459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31581892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8667438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0510817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30819159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40796152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23988142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9953285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14696248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239</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240</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245</a:t>
            </a:fld>
            <a:endParaRPr lang="en"/>
          </a:p>
        </p:txBody>
      </p:sp>
    </p:spTree>
    <p:extLst>
      <p:ext uri="{BB962C8B-B14F-4D97-AF65-F5344CB8AC3E}">
        <p14:creationId xmlns:p14="http://schemas.microsoft.com/office/powerpoint/2010/main" val="10565685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spTree>
    <p:extLst>
      <p:ext uri="{BB962C8B-B14F-4D97-AF65-F5344CB8AC3E}">
        <p14:creationId xmlns:p14="http://schemas.microsoft.com/office/powerpoint/2010/main" val="3168403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3956436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2904837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60775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35072935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24591444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252</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253</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258</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259</a:t>
            </a:fld>
            <a:endParaRPr lang="en-US"/>
          </a:p>
        </p:txBody>
      </p:sp>
    </p:spTree>
    <p:extLst>
      <p:ext uri="{BB962C8B-B14F-4D97-AF65-F5344CB8AC3E}">
        <p14:creationId xmlns:p14="http://schemas.microsoft.com/office/powerpoint/2010/main" val="156595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Station</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CodeID</a:t>
                      </a:r>
                      <a:endParaRPr lang="en-US" dirty="0"/>
                    </a:p>
                  </a:txBody>
                  <a:tcPr/>
                </a:tc>
                <a:extLst>
                  <a:ext uri="{0D108BD9-81ED-4DB2-BD59-A6C34878D82A}">
                    <a16:rowId xmlns="" xmlns:a16="http://schemas.microsoft.com/office/drawing/2014/main" val="10001"/>
                  </a:ext>
                </a:extLst>
              </a:tr>
              <a:tr h="371849">
                <a:tc>
                  <a:txBody>
                    <a:bodyPr/>
                    <a:lstStyle/>
                    <a:p>
                      <a:r>
                        <a:rPr lang="en-US" dirty="0" smtClean="0"/>
                        <a:t>Street</a:t>
                      </a:r>
                      <a:endParaRPr lang="en-US" dirty="0"/>
                    </a:p>
                  </a:txBody>
                  <a:tcPr/>
                </a:tc>
                <a:extLst>
                  <a:ext uri="{0D108BD9-81ED-4DB2-BD59-A6C34878D82A}">
                    <a16:rowId xmlns="" xmlns:a16="http://schemas.microsoft.com/office/drawing/2014/main" val="10002"/>
                  </a:ext>
                </a:extLst>
              </a:tr>
              <a:tr h="371849">
                <a:tc>
                  <a:txBody>
                    <a:bodyPr/>
                    <a:lstStyle/>
                    <a:p>
                      <a:r>
                        <a:rPr lang="en-US" dirty="0" smtClean="0"/>
                        <a:t>Latitude</a:t>
                      </a:r>
                      <a:endParaRPr lang="en-US" dirty="0"/>
                    </a:p>
                  </a:txBody>
                  <a:tcPr/>
                </a:tc>
                <a:extLst>
                  <a:ext uri="{0D108BD9-81ED-4DB2-BD59-A6C34878D82A}">
                    <a16:rowId xmlns="" xmlns:a16="http://schemas.microsoft.com/office/drawing/2014/main" val="10003"/>
                  </a:ext>
                </a:extLst>
              </a:tr>
              <a:tr h="371849">
                <a:tc>
                  <a:txBody>
                    <a:bodyPr/>
                    <a:lstStyle/>
                    <a:p>
                      <a:r>
                        <a:rPr lang="en-US" dirty="0" smtClean="0"/>
                        <a:t>Longitude</a:t>
                      </a:r>
                      <a:endParaRPr lang="en-US" dirty="0"/>
                    </a:p>
                  </a:txBody>
                  <a:tcPr/>
                </a:tc>
                <a:extLst>
                  <a:ext uri="{0D108BD9-81ED-4DB2-BD59-A6C34878D82A}">
                    <a16:rowId xmlns="" xmlns:a16="http://schemas.microsoft.com/office/drawing/2014/main" val="10004"/>
                  </a:ext>
                </a:extLst>
              </a:tr>
              <a:tr h="371849">
                <a:tc>
                  <a:txBody>
                    <a:bodyPr/>
                    <a:lstStyle/>
                    <a:p>
                      <a:r>
                        <a:rPr lang="en-US" dirty="0" smtClean="0"/>
                        <a:t>Name</a:t>
                      </a:r>
                      <a:endParaRPr lang="en-US" dirty="0"/>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1683415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28627053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6633895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35410618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26236290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42158353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135989313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117729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6286827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445326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18288612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20073280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35210143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58458832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031982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err="1"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278</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279</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280</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1"/>
            <a:ext cx="4337212" cy="1527862"/>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700" b="1" i="0" u="none" strike="noStrike" kern="0" cap="none" spc="0" normalizeH="0" baseline="0" noProof="0">
                <a:ln>
                  <a:noFill/>
                </a:ln>
                <a:solidFill>
                  <a:srgbClr val="FFFFFF"/>
                </a:solidFill>
                <a:effectLst/>
                <a:uLnTx/>
                <a:uFillTx/>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5400" b="1" i="0" u="none" strike="noStrike" kern="0" cap="none" spc="0" normalizeH="0" baseline="0" noProof="0">
                <a:ln>
                  <a:noFill/>
                </a:ln>
                <a:solidFill>
                  <a:srgbClr val="FFFFFF"/>
                </a:solidFill>
                <a:effectLst/>
                <a:uLnTx/>
                <a:uFillTx/>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 xmlns:a16="http://schemas.microsoft.com/office/drawing/2014/main"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 xmlns:a16="http://schemas.microsoft.com/office/drawing/2014/main"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dirty="0" smtClean="0"/>
                        <a:t>Trip</a:t>
                      </a:r>
                      <a:endParaRPr lang="en-US" dirty="0"/>
                    </a:p>
                  </a:txBody>
                  <a:tcPr/>
                </a:tc>
                <a:extLst>
                  <a:ext uri="{0D108BD9-81ED-4DB2-BD59-A6C34878D82A}">
                    <a16:rowId xmlns="" xmlns:a16="http://schemas.microsoft.com/office/drawing/2014/main" val="10000"/>
                  </a:ext>
                </a:extLst>
              </a:tr>
              <a:tr h="371849">
                <a:tc>
                  <a:txBody>
                    <a:bodyPr/>
                    <a:lstStyle/>
                    <a:p>
                      <a:r>
                        <a:rPr lang="en-US" dirty="0" err="1" smtClean="0"/>
                        <a:t>RouteID</a:t>
                      </a:r>
                      <a:endParaRPr lang="en-US" dirty="0"/>
                    </a:p>
                  </a:txBody>
                  <a:tcPr/>
                </a:tc>
                <a:extLst>
                  <a:ext uri="{0D108BD9-81ED-4DB2-BD59-A6C34878D82A}">
                    <a16:rowId xmlns="" xmlns:a16="http://schemas.microsoft.com/office/drawing/2014/main" val="10001"/>
                  </a:ext>
                </a:extLst>
              </a:tr>
              <a:tr h="371849">
                <a:tc>
                  <a:txBody>
                    <a:bodyPr/>
                    <a:lstStyle/>
                    <a:p>
                      <a:r>
                        <a:rPr lang="en-US" dirty="0" err="1" smtClean="0"/>
                        <a:t>TripNo</a:t>
                      </a:r>
                      <a:endParaRPr lang="en-US" dirty="0"/>
                    </a:p>
                  </a:txBody>
                  <a:tcPr/>
                </a:tc>
                <a:extLst>
                  <a:ext uri="{0D108BD9-81ED-4DB2-BD59-A6C34878D82A}">
                    <a16:rowId xmlns="" xmlns:a16="http://schemas.microsoft.com/office/drawing/2014/main" val="10002"/>
                  </a:ext>
                </a:extLst>
              </a:tr>
              <a:tr h="371849">
                <a:tc>
                  <a:txBody>
                    <a:bodyPr/>
                    <a:lstStyle/>
                    <a:p>
                      <a:r>
                        <a:rPr lang="en-US" dirty="0" err="1" smtClean="0"/>
                        <a:t>StartTime</a:t>
                      </a:r>
                      <a:endParaRPr lang="en-US" dirty="0"/>
                    </a:p>
                  </a:txBody>
                  <a:tcPr/>
                </a:tc>
                <a:extLst>
                  <a:ext uri="{0D108BD9-81ED-4DB2-BD59-A6C34878D82A}">
                    <a16:rowId xmlns="" xmlns:a16="http://schemas.microsoft.com/office/drawing/2014/main" val="10003"/>
                  </a:ext>
                </a:extLst>
              </a:tr>
              <a:tr h="371849">
                <a:tc>
                  <a:txBody>
                    <a:bodyPr/>
                    <a:lstStyle/>
                    <a:p>
                      <a:r>
                        <a:rPr lang="en-US" dirty="0" err="1" smtClean="0"/>
                        <a:t>EndTime</a:t>
                      </a:r>
                      <a:endParaRPr lang="en-US" dirty="0"/>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16344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582726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772769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41484749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322678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498298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3464094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1931609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40792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1893895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22731476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167136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3072010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6011309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3790867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409626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2733329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339999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690293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2011008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15313313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292708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70185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2236018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18011496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41203386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707806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170</TotalTime>
  <Words>11841</Words>
  <Application>Microsoft Macintosh PowerPoint</Application>
  <PresentationFormat>On-screen Show (4:3)</PresentationFormat>
  <Paragraphs>4408</Paragraphs>
  <Slides>287</Slides>
  <Notes>201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287</vt:i4>
      </vt:variant>
    </vt:vector>
  </HeadingPairs>
  <TitlesOfParts>
    <vt:vector size="301" baseType="lpstr">
      <vt:lpstr>Arial</vt:lpstr>
      <vt:lpstr>Calibri</vt:lpstr>
      <vt:lpstr>Calibri Light</vt:lpstr>
      <vt:lpstr>Cambria</vt:lpstr>
      <vt:lpstr>Cambria Math</vt:lpstr>
      <vt:lpstr>Times New Roman</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44</cp:revision>
  <dcterms:created xsi:type="dcterms:W3CDTF">2015-12-12T12:59:05Z</dcterms:created>
  <dcterms:modified xsi:type="dcterms:W3CDTF">2015-12-15T08:12:56Z</dcterms:modified>
</cp:coreProperties>
</file>